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</p:sldIdLst>
  <p:sldSz cy="10691800" cx="15119350"/>
  <p:notesSz cx="6735750" cy="98663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000000"/>
          </p15:clr>
        </p15:guide>
        <p15:guide id="2" pos="4771">
          <p15:clr>
            <a:srgbClr val="000000"/>
          </p15:clr>
        </p15:guide>
      </p15:sldGuideLst>
    </p:ext>
    <p:ext uri="GoogleSlidesCustomDataVersion2">
      <go:slidesCustomData xmlns:go="http://customooxmlschemas.google.com/" r:id="rId8" roundtripDataSignature="AMtx7mhv94XujYJJyNgpV7rQtQ0UgP6r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54F7846-AE76-43A7-91A7-B94A43166699}">
  <a:tblStyle styleId="{C54F7846-AE76-43A7-91A7-B94A43166699}" styleName="Table_0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477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14762" y="0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752032" y="739775"/>
            <a:ext cx="5233200" cy="3700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3100" y="4686300"/>
            <a:ext cx="5389562" cy="4440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371012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14762" y="9371012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:notes"/>
          <p:cNvSpPr txBox="1"/>
          <p:nvPr/>
        </p:nvSpPr>
        <p:spPr>
          <a:xfrm>
            <a:off x="3814762" y="9371012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8:notes"/>
          <p:cNvSpPr/>
          <p:nvPr>
            <p:ph idx="2" type="sldImg"/>
          </p:nvPr>
        </p:nvSpPr>
        <p:spPr>
          <a:xfrm>
            <a:off x="752475" y="739775"/>
            <a:ext cx="5232400" cy="37004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5" name="Google Shape;95;p18:notes"/>
          <p:cNvSpPr txBox="1"/>
          <p:nvPr>
            <p:ph idx="1" type="body"/>
          </p:nvPr>
        </p:nvSpPr>
        <p:spPr>
          <a:xfrm>
            <a:off x="673100" y="4686300"/>
            <a:ext cx="5389562" cy="4440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/>
          <p:nvPr>
            <p:ph type="ctrTitle"/>
          </p:nvPr>
        </p:nvSpPr>
        <p:spPr>
          <a:xfrm>
            <a:off x="1134469" y="3321215"/>
            <a:ext cx="12850800" cy="229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9550" lIns="139150" spcFirstLastPara="1" rIns="139150" wrap="square" tIns="695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" type="subTitle"/>
          </p:nvPr>
        </p:nvSpPr>
        <p:spPr>
          <a:xfrm>
            <a:off x="2268936" y="6057857"/>
            <a:ext cx="10581900" cy="27342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900"/>
              <a:buFont typeface="Arial"/>
              <a:buNone/>
              <a:defRPr/>
            </a:lvl1pPr>
            <a:lvl2pPr lvl="1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None/>
              <a:defRPr/>
            </a:lvl2pPr>
            <a:lvl3pPr lvl="2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/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/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/>
            </a:lvl5pPr>
            <a:lvl6pPr lvl="5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10" type="dt"/>
          </p:nvPr>
        </p:nvSpPr>
        <p:spPr>
          <a:xfrm>
            <a:off x="75553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1" type="ftr"/>
          </p:nvPr>
        </p:nvSpPr>
        <p:spPr>
          <a:xfrm>
            <a:off x="5167091" y="9737356"/>
            <a:ext cx="47859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2" type="sldNum"/>
          </p:nvPr>
        </p:nvSpPr>
        <p:spPr>
          <a:xfrm>
            <a:off x="1083709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755531" y="429000"/>
            <a:ext cx="13608900" cy="178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9550" lIns="139150" spcFirstLastPara="1" rIns="139150" wrap="square" tIns="695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755533" y="2392501"/>
            <a:ext cx="6680400" cy="999600"/>
          </a:xfrm>
          <a:prstGeom prst="rect">
            <a:avLst/>
          </a:prstGeom>
          <a:noFill/>
          <a:ln>
            <a:noFill/>
          </a:ln>
        </p:spPr>
        <p:txBody>
          <a:bodyPr anchorCtr="0" anchor="b" bIns="69550" lIns="139150" spcFirstLastPara="1" rIns="139150" wrap="square" tIns="6955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1" sz="3300"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sz="28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b="1" sz="2500"/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sz="2200"/>
            </a:lvl4pPr>
            <a:lvl5pPr indent="-228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sz="2200"/>
            </a:lvl5pPr>
            <a:lvl6pPr indent="-228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sz="2200"/>
            </a:lvl6pPr>
            <a:lvl7pPr indent="-228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sz="2200"/>
            </a:lvl7pPr>
            <a:lvl8pPr indent="-228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sz="2200"/>
            </a:lvl8pPr>
            <a:lvl9pPr indent="-228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sz="2200"/>
            </a:lvl9pPr>
          </a:lstStyle>
          <a:p/>
        </p:txBody>
      </p:sp>
      <p:sp>
        <p:nvSpPr>
          <p:cNvPr id="73" name="Google Shape;73;p15"/>
          <p:cNvSpPr txBox="1"/>
          <p:nvPr>
            <p:ph idx="2" type="body"/>
          </p:nvPr>
        </p:nvSpPr>
        <p:spPr>
          <a:xfrm>
            <a:off x="755533" y="3391929"/>
            <a:ext cx="6680400" cy="61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-43815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Char char="•"/>
              <a:defRPr sz="3300"/>
            </a:lvl1pPr>
            <a:lvl2pPr indent="-4064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735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  <a:defRPr sz="2500"/>
            </a:lvl3pPr>
            <a:lvl4pPr indent="-3683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  <a:defRPr sz="2200"/>
            </a:lvl4pPr>
            <a:lvl5pPr indent="-3683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»"/>
              <a:defRPr sz="2200"/>
            </a:lvl5pPr>
            <a:lvl6pPr indent="-3683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»"/>
              <a:defRPr sz="2200"/>
            </a:lvl6pPr>
            <a:lvl7pPr indent="-3683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»"/>
              <a:defRPr sz="2200"/>
            </a:lvl7pPr>
            <a:lvl8pPr indent="-3683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»"/>
              <a:defRPr sz="2200"/>
            </a:lvl8pPr>
            <a:lvl9pPr indent="-3683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»"/>
              <a:defRPr sz="2200"/>
            </a:lvl9pPr>
          </a:lstStyle>
          <a:p/>
        </p:txBody>
      </p:sp>
      <p:sp>
        <p:nvSpPr>
          <p:cNvPr id="74" name="Google Shape;74;p15"/>
          <p:cNvSpPr txBox="1"/>
          <p:nvPr>
            <p:ph idx="3" type="body"/>
          </p:nvPr>
        </p:nvSpPr>
        <p:spPr>
          <a:xfrm>
            <a:off x="7681634" y="2392501"/>
            <a:ext cx="6682800" cy="999600"/>
          </a:xfrm>
          <a:prstGeom prst="rect">
            <a:avLst/>
          </a:prstGeom>
          <a:noFill/>
          <a:ln>
            <a:noFill/>
          </a:ln>
        </p:spPr>
        <p:txBody>
          <a:bodyPr anchorCtr="0" anchor="b" bIns="69550" lIns="139150" spcFirstLastPara="1" rIns="139150" wrap="square" tIns="6955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1" sz="3300"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sz="28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b="1" sz="2500"/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sz="2200"/>
            </a:lvl4pPr>
            <a:lvl5pPr indent="-228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sz="2200"/>
            </a:lvl5pPr>
            <a:lvl6pPr indent="-228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sz="2200"/>
            </a:lvl6pPr>
            <a:lvl7pPr indent="-228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sz="2200"/>
            </a:lvl7pPr>
            <a:lvl8pPr indent="-228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sz="2200"/>
            </a:lvl8pPr>
            <a:lvl9pPr indent="-228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sz="2200"/>
            </a:lvl9pPr>
          </a:lstStyle>
          <a:p/>
        </p:txBody>
      </p:sp>
      <p:sp>
        <p:nvSpPr>
          <p:cNvPr id="75" name="Google Shape;75;p15"/>
          <p:cNvSpPr txBox="1"/>
          <p:nvPr>
            <p:ph idx="4" type="body"/>
          </p:nvPr>
        </p:nvSpPr>
        <p:spPr>
          <a:xfrm>
            <a:off x="7681634" y="3391929"/>
            <a:ext cx="6682800" cy="61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-43815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Char char="•"/>
              <a:defRPr sz="3300"/>
            </a:lvl1pPr>
            <a:lvl2pPr indent="-4064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735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  <a:defRPr sz="2500"/>
            </a:lvl3pPr>
            <a:lvl4pPr indent="-3683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  <a:defRPr sz="2200"/>
            </a:lvl4pPr>
            <a:lvl5pPr indent="-3683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»"/>
              <a:defRPr sz="2200"/>
            </a:lvl5pPr>
            <a:lvl6pPr indent="-3683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»"/>
              <a:defRPr sz="2200"/>
            </a:lvl6pPr>
            <a:lvl7pPr indent="-3683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»"/>
              <a:defRPr sz="2200"/>
            </a:lvl7pPr>
            <a:lvl8pPr indent="-3683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»"/>
              <a:defRPr sz="2200"/>
            </a:lvl8pPr>
            <a:lvl9pPr indent="-3683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»"/>
              <a:defRPr sz="2200"/>
            </a:lvl9pPr>
          </a:lstStyle>
          <a:p/>
        </p:txBody>
      </p:sp>
      <p:sp>
        <p:nvSpPr>
          <p:cNvPr id="76" name="Google Shape;76;p15"/>
          <p:cNvSpPr txBox="1"/>
          <p:nvPr>
            <p:ph idx="10" type="dt"/>
          </p:nvPr>
        </p:nvSpPr>
        <p:spPr>
          <a:xfrm>
            <a:off x="75553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1" type="ftr"/>
          </p:nvPr>
        </p:nvSpPr>
        <p:spPr>
          <a:xfrm>
            <a:off x="5167091" y="9737356"/>
            <a:ext cx="47859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2" type="sldNum"/>
          </p:nvPr>
        </p:nvSpPr>
        <p:spPr>
          <a:xfrm>
            <a:off x="1083709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つのコンテンツ" type="twoObj">
  <p:cSld name="TWO_OBJECTS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755531" y="429000"/>
            <a:ext cx="13608900" cy="178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9550" lIns="139150" spcFirstLastPara="1" rIns="139150" wrap="square" tIns="695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81" name="Google Shape;81;p16"/>
          <p:cNvSpPr txBox="1"/>
          <p:nvPr>
            <p:ph idx="1" type="body"/>
          </p:nvPr>
        </p:nvSpPr>
        <p:spPr>
          <a:xfrm>
            <a:off x="755533" y="2493857"/>
            <a:ext cx="6692100" cy="70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-47625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sz="3900"/>
            </a:lvl1pPr>
            <a:lvl2pPr indent="-43815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Char char="–"/>
              <a:defRPr sz="3300"/>
            </a:lvl2pPr>
            <a:lvl3pPr indent="-4064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3pPr>
            <a:lvl4pPr indent="-38735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–"/>
              <a:defRPr sz="2500"/>
            </a:lvl4pPr>
            <a:lvl5pPr indent="-38735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»"/>
              <a:defRPr sz="2500"/>
            </a:lvl5pPr>
            <a:lvl6pPr indent="-38735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»"/>
              <a:defRPr sz="2500"/>
            </a:lvl6pPr>
            <a:lvl7pPr indent="-38735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»"/>
              <a:defRPr sz="2500"/>
            </a:lvl7pPr>
            <a:lvl8pPr indent="-38735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»"/>
              <a:defRPr sz="2500"/>
            </a:lvl8pPr>
            <a:lvl9pPr indent="-38735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»"/>
              <a:defRPr sz="2500"/>
            </a:lvl9pPr>
          </a:lstStyle>
          <a:p/>
        </p:txBody>
      </p:sp>
      <p:sp>
        <p:nvSpPr>
          <p:cNvPr id="82" name="Google Shape;82;p16"/>
          <p:cNvSpPr txBox="1"/>
          <p:nvPr>
            <p:ph idx="2" type="body"/>
          </p:nvPr>
        </p:nvSpPr>
        <p:spPr>
          <a:xfrm>
            <a:off x="7672277" y="2493857"/>
            <a:ext cx="6692100" cy="70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-47625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•"/>
              <a:defRPr sz="3900"/>
            </a:lvl1pPr>
            <a:lvl2pPr indent="-43815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Char char="–"/>
              <a:defRPr sz="3300"/>
            </a:lvl2pPr>
            <a:lvl3pPr indent="-4064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3pPr>
            <a:lvl4pPr indent="-38735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–"/>
              <a:defRPr sz="2500"/>
            </a:lvl4pPr>
            <a:lvl5pPr indent="-38735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»"/>
              <a:defRPr sz="2500"/>
            </a:lvl5pPr>
            <a:lvl6pPr indent="-38735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»"/>
              <a:defRPr sz="2500"/>
            </a:lvl6pPr>
            <a:lvl7pPr indent="-38735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»"/>
              <a:defRPr sz="2500"/>
            </a:lvl7pPr>
            <a:lvl8pPr indent="-38735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»"/>
              <a:defRPr sz="2500"/>
            </a:lvl8pPr>
            <a:lvl9pPr indent="-38735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»"/>
              <a:defRPr sz="2500"/>
            </a:lvl9pPr>
          </a:lstStyle>
          <a:p/>
        </p:txBody>
      </p:sp>
      <p:sp>
        <p:nvSpPr>
          <p:cNvPr id="83" name="Google Shape;83;p16"/>
          <p:cNvSpPr txBox="1"/>
          <p:nvPr>
            <p:ph idx="10" type="dt"/>
          </p:nvPr>
        </p:nvSpPr>
        <p:spPr>
          <a:xfrm>
            <a:off x="75553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84" name="Google Shape;84;p16"/>
          <p:cNvSpPr txBox="1"/>
          <p:nvPr>
            <p:ph idx="11" type="ftr"/>
          </p:nvPr>
        </p:nvSpPr>
        <p:spPr>
          <a:xfrm>
            <a:off x="5167091" y="9737356"/>
            <a:ext cx="47859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85" name="Google Shape;85;p16"/>
          <p:cNvSpPr txBox="1"/>
          <p:nvPr>
            <p:ph idx="12" type="sldNum"/>
          </p:nvPr>
        </p:nvSpPr>
        <p:spPr>
          <a:xfrm>
            <a:off x="1083709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セクション見出し" type="secHead">
  <p:cSld name="SECTION_HEADER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1195285" y="6871072"/>
            <a:ext cx="128508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56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>
            <a:off x="1195285" y="4532786"/>
            <a:ext cx="12850800" cy="23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69550" lIns="139150" spcFirstLastPara="1" rIns="139150" wrap="square" tIns="6955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/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/>
            </a:lvl2pPr>
            <a:lvl3pPr indent="-228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/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4pPr>
            <a:lvl5pPr indent="-228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5pPr>
            <a:lvl6pPr indent="-228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6pPr>
            <a:lvl7pPr indent="-228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7pPr>
            <a:lvl8pPr indent="-228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8pPr>
            <a:lvl9pPr indent="-228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9pPr>
          </a:lstStyle>
          <a:p/>
        </p:txBody>
      </p:sp>
      <p:sp>
        <p:nvSpPr>
          <p:cNvPr id="89" name="Google Shape;89;p17"/>
          <p:cNvSpPr txBox="1"/>
          <p:nvPr>
            <p:ph idx="10" type="dt"/>
          </p:nvPr>
        </p:nvSpPr>
        <p:spPr>
          <a:xfrm>
            <a:off x="75553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90" name="Google Shape;90;p17"/>
          <p:cNvSpPr txBox="1"/>
          <p:nvPr>
            <p:ph idx="11" type="ftr"/>
          </p:nvPr>
        </p:nvSpPr>
        <p:spPr>
          <a:xfrm>
            <a:off x="5167091" y="9737356"/>
            <a:ext cx="47859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91" name="Google Shape;91;p17"/>
          <p:cNvSpPr txBox="1"/>
          <p:nvPr>
            <p:ph idx="12" type="sldNum"/>
          </p:nvPr>
        </p:nvSpPr>
        <p:spPr>
          <a:xfrm>
            <a:off x="1083709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コンテンツ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/>
          <p:nvPr>
            <p:ph type="title"/>
          </p:nvPr>
        </p:nvSpPr>
        <p:spPr>
          <a:xfrm>
            <a:off x="755531" y="429000"/>
            <a:ext cx="13608900" cy="178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9550" lIns="139150" spcFirstLastPara="1" rIns="139150" wrap="square" tIns="695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" type="body"/>
          </p:nvPr>
        </p:nvSpPr>
        <p:spPr>
          <a:xfrm>
            <a:off x="755531" y="2493857"/>
            <a:ext cx="13608900" cy="70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-387350" lvl="0" marL="457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1pPr>
            <a:lvl2pPr indent="-38735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/>
            </a:lvl2pPr>
            <a:lvl3pPr indent="-38735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3pPr>
            <a:lvl4pPr indent="-38735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/>
            </a:lvl4pPr>
            <a:lvl5pPr indent="-38735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5pPr>
            <a:lvl6pPr indent="-38735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6pPr>
            <a:lvl7pPr indent="-38735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7pPr>
            <a:lvl8pPr indent="-38735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8pPr>
            <a:lvl9pPr indent="-38735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9pPr>
          </a:lstStyle>
          <a:p/>
        </p:txBody>
      </p:sp>
      <p:sp>
        <p:nvSpPr>
          <p:cNvPr id="24" name="Google Shape;24;p7"/>
          <p:cNvSpPr txBox="1"/>
          <p:nvPr>
            <p:ph idx="10" type="dt"/>
          </p:nvPr>
        </p:nvSpPr>
        <p:spPr>
          <a:xfrm>
            <a:off x="75553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1" type="ftr"/>
          </p:nvPr>
        </p:nvSpPr>
        <p:spPr>
          <a:xfrm>
            <a:off x="5167091" y="9737356"/>
            <a:ext cx="47859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2" type="sldNum"/>
          </p:nvPr>
        </p:nvSpPr>
        <p:spPr>
          <a:xfrm>
            <a:off x="1083709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、テキスト、2 つのコンテンツ" type="txAndTwoObj">
  <p:cSld name="TEXT_AND_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/>
          <p:nvPr>
            <p:ph type="title"/>
          </p:nvPr>
        </p:nvSpPr>
        <p:spPr>
          <a:xfrm>
            <a:off x="755533" y="429000"/>
            <a:ext cx="13608900" cy="178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9550" lIns="139150" spcFirstLastPara="1" rIns="139150" wrap="square" tIns="695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" type="body"/>
          </p:nvPr>
        </p:nvSpPr>
        <p:spPr>
          <a:xfrm>
            <a:off x="755533" y="2493857"/>
            <a:ext cx="6692100" cy="70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-387350" lvl="0" marL="457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1pPr>
            <a:lvl2pPr indent="-38735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/>
            </a:lvl2pPr>
            <a:lvl3pPr indent="-38735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3pPr>
            <a:lvl4pPr indent="-38735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/>
            </a:lvl4pPr>
            <a:lvl5pPr indent="-38735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5pPr>
            <a:lvl6pPr indent="-38735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6pPr>
            <a:lvl7pPr indent="-38735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7pPr>
            <a:lvl8pPr indent="-38735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8pPr>
            <a:lvl9pPr indent="-38735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2" type="body"/>
          </p:nvPr>
        </p:nvSpPr>
        <p:spPr>
          <a:xfrm>
            <a:off x="7672277" y="2493857"/>
            <a:ext cx="6692100" cy="3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-387350" lvl="0" marL="457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1pPr>
            <a:lvl2pPr indent="-38735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/>
            </a:lvl2pPr>
            <a:lvl3pPr indent="-38735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3pPr>
            <a:lvl4pPr indent="-38735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/>
            </a:lvl4pPr>
            <a:lvl5pPr indent="-38735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5pPr>
            <a:lvl6pPr indent="-38735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6pPr>
            <a:lvl7pPr indent="-38735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7pPr>
            <a:lvl8pPr indent="-38735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8pPr>
            <a:lvl9pPr indent="-38735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3" type="body"/>
          </p:nvPr>
        </p:nvSpPr>
        <p:spPr>
          <a:xfrm>
            <a:off x="7672277" y="6135644"/>
            <a:ext cx="6692100" cy="3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-387350" lvl="0" marL="457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1pPr>
            <a:lvl2pPr indent="-38735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/>
            </a:lvl2pPr>
            <a:lvl3pPr indent="-38735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3pPr>
            <a:lvl4pPr indent="-38735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/>
            </a:lvl4pPr>
            <a:lvl5pPr indent="-38735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5pPr>
            <a:lvl6pPr indent="-38735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6pPr>
            <a:lvl7pPr indent="-38735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7pPr>
            <a:lvl8pPr indent="-38735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8pPr>
            <a:lvl9pPr indent="-38735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0" type="dt"/>
          </p:nvPr>
        </p:nvSpPr>
        <p:spPr>
          <a:xfrm>
            <a:off x="75553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1" type="ftr"/>
          </p:nvPr>
        </p:nvSpPr>
        <p:spPr>
          <a:xfrm>
            <a:off x="5167091" y="9737356"/>
            <a:ext cx="47859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083709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縦書きタイトルと縦書きテキスト" type="vertTitleAndTx">
  <p:cSld name="VERTICAL_TITLE_AND_VERTICAL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/>
          <p:nvPr>
            <p:ph type="title"/>
          </p:nvPr>
        </p:nvSpPr>
        <p:spPr>
          <a:xfrm rot="5400000">
            <a:off x="8102719" y="3289650"/>
            <a:ext cx="9122400" cy="340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9550" lIns="139150" spcFirstLastPara="1" rIns="139150" wrap="square" tIns="695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" type="body"/>
          </p:nvPr>
        </p:nvSpPr>
        <p:spPr>
          <a:xfrm rot="5400000">
            <a:off x="1185950" y="-1500"/>
            <a:ext cx="9122400" cy="99834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-387350" lvl="0" marL="457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1pPr>
            <a:lvl2pPr indent="-38735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/>
            </a:lvl2pPr>
            <a:lvl3pPr indent="-38735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3pPr>
            <a:lvl4pPr indent="-38735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/>
            </a:lvl4pPr>
            <a:lvl5pPr indent="-38735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5pPr>
            <a:lvl6pPr indent="-38735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6pPr>
            <a:lvl7pPr indent="-38735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7pPr>
            <a:lvl8pPr indent="-38735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8pPr>
            <a:lvl9pPr indent="-38735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0" type="dt"/>
          </p:nvPr>
        </p:nvSpPr>
        <p:spPr>
          <a:xfrm>
            <a:off x="75553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1" type="ftr"/>
          </p:nvPr>
        </p:nvSpPr>
        <p:spPr>
          <a:xfrm>
            <a:off x="5167091" y="9737356"/>
            <a:ext cx="47859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083709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縦書きテキスト" type="vertTx">
  <p:cSld name="VERTICAL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type="title"/>
          </p:nvPr>
        </p:nvSpPr>
        <p:spPr>
          <a:xfrm>
            <a:off x="755531" y="429000"/>
            <a:ext cx="13608900" cy="178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9550" lIns="139150" spcFirstLastPara="1" rIns="139150" wrap="square" tIns="695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" type="body"/>
          </p:nvPr>
        </p:nvSpPr>
        <p:spPr>
          <a:xfrm rot="5400000">
            <a:off x="4031417" y="-781993"/>
            <a:ext cx="7057200" cy="136089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-387350" lvl="0" marL="457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1pPr>
            <a:lvl2pPr indent="-38735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/>
            </a:lvl2pPr>
            <a:lvl3pPr indent="-38735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3pPr>
            <a:lvl4pPr indent="-38735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/>
            </a:lvl4pPr>
            <a:lvl5pPr indent="-38735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5pPr>
            <a:lvl6pPr indent="-38735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6pPr>
            <a:lvl7pPr indent="-38735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7pPr>
            <a:lvl8pPr indent="-38735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8pPr>
            <a:lvl9pPr indent="-38735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0" type="dt"/>
          </p:nvPr>
        </p:nvSpPr>
        <p:spPr>
          <a:xfrm>
            <a:off x="75553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11" type="ftr"/>
          </p:nvPr>
        </p:nvSpPr>
        <p:spPr>
          <a:xfrm>
            <a:off x="5167091" y="9737356"/>
            <a:ext cx="47859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1083709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図" type="picTx">
  <p:cSld name="PICTURE_WITH_CAPTIO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/>
          <p:nvPr>
            <p:ph type="title"/>
          </p:nvPr>
        </p:nvSpPr>
        <p:spPr>
          <a:xfrm>
            <a:off x="2963652" y="7483929"/>
            <a:ext cx="9071100" cy="883800"/>
          </a:xfrm>
          <a:prstGeom prst="rect">
            <a:avLst/>
          </a:prstGeom>
          <a:noFill/>
          <a:ln>
            <a:noFill/>
          </a:ln>
        </p:spPr>
        <p:txBody>
          <a:bodyPr anchorCtr="0" anchor="b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49" name="Google Shape;49;p11"/>
          <p:cNvSpPr/>
          <p:nvPr>
            <p:ph idx="2" type="pic"/>
          </p:nvPr>
        </p:nvSpPr>
        <p:spPr>
          <a:xfrm>
            <a:off x="2963652" y="954644"/>
            <a:ext cx="9071100" cy="6416400"/>
          </a:xfrm>
          <a:prstGeom prst="rect">
            <a:avLst/>
          </a:prstGeom>
          <a:noFill/>
          <a:ln>
            <a:noFill/>
          </a:ln>
        </p:spPr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2963652" y="8367857"/>
            <a:ext cx="9071100" cy="12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/>
            </a:lvl5pPr>
            <a:lvl6pPr indent="-2286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/>
            </a:lvl6pPr>
            <a:lvl7pPr indent="-2286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/>
            </a:lvl7pPr>
            <a:lvl8pPr indent="-2286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/>
            </a:lvl8pPr>
            <a:lvl9pPr indent="-2286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/>
            </a:lvl9pPr>
          </a:lstStyle>
          <a:p/>
        </p:txBody>
      </p:sp>
      <p:sp>
        <p:nvSpPr>
          <p:cNvPr id="51" name="Google Shape;51;p11"/>
          <p:cNvSpPr txBox="1"/>
          <p:nvPr>
            <p:ph idx="10" type="dt"/>
          </p:nvPr>
        </p:nvSpPr>
        <p:spPr>
          <a:xfrm>
            <a:off x="75553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5167091" y="9737356"/>
            <a:ext cx="47859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1083709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コンテンツ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755533" y="426644"/>
            <a:ext cx="4975200" cy="1810200"/>
          </a:xfrm>
          <a:prstGeom prst="rect">
            <a:avLst/>
          </a:prstGeom>
          <a:noFill/>
          <a:ln>
            <a:noFill/>
          </a:ln>
        </p:spPr>
        <p:txBody>
          <a:bodyPr anchorCtr="0" anchor="b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5910929" y="426644"/>
            <a:ext cx="8453400" cy="9124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-514350" lvl="0" marL="457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Char char="•"/>
              <a:defRPr sz="4500"/>
            </a:lvl1pPr>
            <a:lvl2pPr indent="-47625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–"/>
              <a:defRPr sz="3900"/>
            </a:lvl2pPr>
            <a:lvl3pPr indent="-43815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Char char="•"/>
              <a:defRPr sz="3300"/>
            </a:lvl3pPr>
            <a:lvl4pPr indent="-4064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4pPr>
            <a:lvl5pPr indent="-4064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»"/>
              <a:defRPr sz="2800"/>
            </a:lvl5pPr>
            <a:lvl6pPr indent="-4064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»"/>
              <a:defRPr sz="2800"/>
            </a:lvl6pPr>
            <a:lvl7pPr indent="-4064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»"/>
              <a:defRPr sz="2800"/>
            </a:lvl7pPr>
            <a:lvl8pPr indent="-4064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»"/>
              <a:defRPr sz="2800"/>
            </a:lvl8pPr>
            <a:lvl9pPr indent="-40640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»"/>
              <a:defRPr sz="2800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755533" y="2236929"/>
            <a:ext cx="4975200" cy="73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/>
            </a:lvl5pPr>
            <a:lvl6pPr indent="-2286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/>
            </a:lvl6pPr>
            <a:lvl7pPr indent="-2286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/>
            </a:lvl7pPr>
            <a:lvl8pPr indent="-2286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/>
            </a:lvl8pPr>
            <a:lvl9pPr indent="-2286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75553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5167091" y="9737356"/>
            <a:ext cx="47859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1083709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白紙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idx="10" type="dt"/>
          </p:nvPr>
        </p:nvSpPr>
        <p:spPr>
          <a:xfrm>
            <a:off x="75553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11" type="ftr"/>
          </p:nvPr>
        </p:nvSpPr>
        <p:spPr>
          <a:xfrm>
            <a:off x="5167091" y="9737356"/>
            <a:ext cx="47859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2" type="sldNum"/>
          </p:nvPr>
        </p:nvSpPr>
        <p:spPr>
          <a:xfrm>
            <a:off x="1083709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のみ" type="titleOnly">
  <p:cSld name="TITLE_ONLY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type="title"/>
          </p:nvPr>
        </p:nvSpPr>
        <p:spPr>
          <a:xfrm>
            <a:off x="755531" y="429000"/>
            <a:ext cx="13608900" cy="178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9550" lIns="139150" spcFirstLastPara="1" rIns="139150" wrap="square" tIns="695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0" type="dt"/>
          </p:nvPr>
        </p:nvSpPr>
        <p:spPr>
          <a:xfrm>
            <a:off x="75553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68" name="Google Shape;68;p14"/>
          <p:cNvSpPr txBox="1"/>
          <p:nvPr>
            <p:ph idx="11" type="ftr"/>
          </p:nvPr>
        </p:nvSpPr>
        <p:spPr>
          <a:xfrm>
            <a:off x="5167091" y="9737356"/>
            <a:ext cx="47859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69" name="Google Shape;69;p14"/>
          <p:cNvSpPr txBox="1"/>
          <p:nvPr>
            <p:ph idx="12" type="sldNum"/>
          </p:nvPr>
        </p:nvSpPr>
        <p:spPr>
          <a:xfrm>
            <a:off x="1083709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755531" y="429000"/>
            <a:ext cx="13608900" cy="178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9550" lIns="139150" spcFirstLastPara="1" rIns="139150" wrap="square" tIns="6955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6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6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6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6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6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6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6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6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6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755531" y="2493857"/>
            <a:ext cx="13608900" cy="70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-53975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900"/>
              <a:buFont typeface="Arial"/>
              <a:buChar char="•"/>
              <a:defRPr b="0" i="0" sz="4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01650" lvl="1" marL="91440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Char char="–"/>
              <a:defRPr b="0" i="0" sz="4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254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–"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254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2545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25450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25450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25450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75553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5167091" y="9737356"/>
            <a:ext cx="47859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10837091" y="9737356"/>
            <a:ext cx="35277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9550" lIns="139150" spcFirstLastPara="1" rIns="139150" wrap="square" tIns="6955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20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/>
          <p:nvPr/>
        </p:nvSpPr>
        <p:spPr>
          <a:xfrm>
            <a:off x="265000" y="7965181"/>
            <a:ext cx="14392500" cy="1242000"/>
          </a:xfrm>
          <a:prstGeom prst="roundRect">
            <a:avLst>
              <a:gd fmla="val 1369" name="adj"/>
            </a:avLst>
          </a:prstGeom>
          <a:solidFill>
            <a:srgbClr val="FFFFFF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63725" lIns="127500" spcFirstLastPara="1" rIns="127500" wrap="square" tIns="637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8"/>
          <p:cNvSpPr/>
          <p:nvPr/>
        </p:nvSpPr>
        <p:spPr>
          <a:xfrm>
            <a:off x="261975" y="3221525"/>
            <a:ext cx="14432400" cy="881400"/>
          </a:xfrm>
          <a:prstGeom prst="roundRect">
            <a:avLst>
              <a:gd fmla="val 1369" name="adj"/>
            </a:avLst>
          </a:prstGeom>
          <a:solidFill>
            <a:srgbClr val="FFFFFF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63725" lIns="127500" spcFirstLastPara="1" rIns="127500" wrap="square" tIns="637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8"/>
          <p:cNvSpPr/>
          <p:nvPr/>
        </p:nvSpPr>
        <p:spPr>
          <a:xfrm>
            <a:off x="260099" y="9636482"/>
            <a:ext cx="14432400" cy="862030"/>
          </a:xfrm>
          <a:prstGeom prst="roundRect">
            <a:avLst>
              <a:gd fmla="val 1369" name="adj"/>
            </a:avLst>
          </a:prstGeom>
          <a:solidFill>
            <a:srgbClr val="FFFFFF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63725" lIns="127500" spcFirstLastPara="1" rIns="127500" wrap="square" tIns="637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8"/>
          <p:cNvSpPr/>
          <p:nvPr/>
        </p:nvSpPr>
        <p:spPr>
          <a:xfrm>
            <a:off x="245050" y="1278325"/>
            <a:ext cx="14432400" cy="1653300"/>
          </a:xfrm>
          <a:prstGeom prst="roundRect">
            <a:avLst>
              <a:gd fmla="val 1369" name="adj"/>
            </a:avLst>
          </a:prstGeom>
          <a:solidFill>
            <a:srgbClr val="FFFFFF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63725" lIns="127500" spcFirstLastPara="1" rIns="127500" wrap="square" tIns="637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01" name="Google Shape;101;p18"/>
          <p:cNvSpPr txBox="1"/>
          <p:nvPr/>
        </p:nvSpPr>
        <p:spPr>
          <a:xfrm>
            <a:off x="1003100" y="5117675"/>
            <a:ext cx="4473900" cy="355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1" anchor="ctr" bIns="61600" lIns="123200" spcFirstLastPara="1" rIns="123200" wrap="square" tIns="616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MS PGothic"/>
              <a:buNone/>
            </a:pPr>
            <a:r>
              <a:rPr b="1" lang="en-US" sz="1500">
                <a:latin typeface="MS PGothic"/>
                <a:ea typeface="MS PGothic"/>
                <a:cs typeface="MS PGothic"/>
                <a:sym typeface="MS PGothic"/>
              </a:rPr>
              <a:t>研究に至った社会的背景や意義、解決したい課題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8"/>
          <p:cNvSpPr/>
          <p:nvPr/>
        </p:nvSpPr>
        <p:spPr>
          <a:xfrm>
            <a:off x="260775" y="4348349"/>
            <a:ext cx="14434800" cy="1799700"/>
          </a:xfrm>
          <a:prstGeom prst="roundRect">
            <a:avLst>
              <a:gd fmla="val 1369" name="adj"/>
            </a:avLst>
          </a:prstGeom>
          <a:solidFill>
            <a:srgbClr val="FFFFFF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63725" lIns="127500" spcFirstLastPara="1" rIns="127500" wrap="square" tIns="637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8"/>
          <p:cNvSpPr txBox="1"/>
          <p:nvPr/>
        </p:nvSpPr>
        <p:spPr>
          <a:xfrm>
            <a:off x="384725" y="4242725"/>
            <a:ext cx="5719800" cy="355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1" anchor="ctr" bIns="61600" lIns="123200" spcFirstLastPara="1" rIns="123200" wrap="square" tIns="616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MS PGothic"/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MS PGothic"/>
                <a:ea typeface="MS PGothic"/>
                <a:cs typeface="MS PGothic"/>
                <a:sym typeface="MS PGothic"/>
              </a:rPr>
              <a:t>研究概要</a:t>
            </a:r>
            <a:r>
              <a:rPr b="1" lang="en-US" sz="1500">
                <a:latin typeface="MS PGothic"/>
                <a:ea typeface="MS PGothic"/>
                <a:cs typeface="MS PGothic"/>
                <a:sym typeface="MS PGothic"/>
              </a:rPr>
              <a:t>（簡略版）</a:t>
            </a:r>
            <a:r>
              <a:rPr b="1" i="0" lang="en-US" sz="1500" u="none" cap="none" strike="noStrike">
                <a:solidFill>
                  <a:srgbClr val="000000"/>
                </a:solidFill>
                <a:latin typeface="MS PGothic"/>
                <a:ea typeface="MS PGothic"/>
                <a:cs typeface="MS PGothic"/>
                <a:sym typeface="MS PGothic"/>
              </a:rPr>
              <a:t>：</a:t>
            </a:r>
            <a:r>
              <a:rPr b="1" lang="en-US" sz="1500">
                <a:latin typeface="MS PGothic"/>
                <a:ea typeface="MS PGothic"/>
                <a:cs typeface="MS PGothic"/>
                <a:sym typeface="MS PGothic"/>
              </a:rPr>
              <a:t>調査・実証研究の設計、使用データ等</a:t>
            </a:r>
            <a:endParaRPr b="1" sz="1500"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04" name="Google Shape;104;p18"/>
          <p:cNvSpPr/>
          <p:nvPr/>
        </p:nvSpPr>
        <p:spPr>
          <a:xfrm>
            <a:off x="265000" y="6391477"/>
            <a:ext cx="14392500" cy="1242000"/>
          </a:xfrm>
          <a:prstGeom prst="roundRect">
            <a:avLst>
              <a:gd fmla="val 1369" name="adj"/>
            </a:avLst>
          </a:prstGeom>
          <a:solidFill>
            <a:srgbClr val="FFFFFF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63725" lIns="127500" spcFirstLastPara="1" rIns="127500" wrap="square" tIns="637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8"/>
          <p:cNvSpPr txBox="1"/>
          <p:nvPr/>
        </p:nvSpPr>
        <p:spPr>
          <a:xfrm>
            <a:off x="344050" y="6271850"/>
            <a:ext cx="6701100" cy="355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1" anchor="ctr" bIns="61600" lIns="123200" spcFirstLastPara="1" rIns="123200" wrap="square" tIns="616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MS PGothic"/>
              <a:buNone/>
            </a:pPr>
            <a:r>
              <a:rPr b="1" lang="en-US" sz="1500"/>
              <a:t>成果の明確性・有効性：分析結果（エビデンス）、有効性</a:t>
            </a:r>
            <a:endParaRPr b="1" sz="1500"/>
          </a:p>
        </p:txBody>
      </p:sp>
      <p:graphicFrame>
        <p:nvGraphicFramePr>
          <p:cNvPr id="106" name="Google Shape;106;p18"/>
          <p:cNvGraphicFramePr/>
          <p:nvPr/>
        </p:nvGraphicFramePr>
        <p:xfrm>
          <a:off x="116957" y="7253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{C54F7846-AE76-43A7-91A7-B94A43166699}</a:tableStyleId>
              </a:tblPr>
              <a:tblGrid>
                <a:gridCol w="12583050"/>
              </a:tblGrid>
              <a:tr h="362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chemeClr val="dk1"/>
                          </a:solidFill>
                        </a:rPr>
                        <a:t>【プロジェクト名】</a:t>
                      </a:r>
                      <a:endParaRPr sz="2100" u="none" cap="none" strike="noStrike"/>
                    </a:p>
                  </a:txBody>
                  <a:tcPr marT="67975" marB="67975" marR="134725" marL="1347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71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67975" marB="67975" marR="134725" marL="1347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7" name="Google Shape;107;p18"/>
          <p:cNvSpPr txBox="1"/>
          <p:nvPr/>
        </p:nvSpPr>
        <p:spPr>
          <a:xfrm>
            <a:off x="418600" y="7767625"/>
            <a:ext cx="7353000" cy="355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1" anchor="ctr" bIns="61600" lIns="123200" spcFirstLastPara="1" rIns="123200" wrap="square" tIns="616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MS PGothic"/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MS PGothic"/>
                <a:ea typeface="MS PGothic"/>
                <a:cs typeface="MS PGothic"/>
                <a:sym typeface="MS PGothic"/>
              </a:rPr>
              <a:t>社会実装</a:t>
            </a:r>
            <a:r>
              <a:rPr b="1" lang="en-US" sz="1500">
                <a:latin typeface="MS PGothic"/>
                <a:ea typeface="MS PGothic"/>
                <a:cs typeface="MS PGothic"/>
                <a:sym typeface="MS PGothic"/>
              </a:rPr>
              <a:t>性</a:t>
            </a:r>
            <a:r>
              <a:rPr b="1" i="0" lang="en-US" sz="1500" u="none" cap="none" strike="noStrike">
                <a:solidFill>
                  <a:srgbClr val="000000"/>
                </a:solidFill>
                <a:latin typeface="MS PGothic"/>
                <a:ea typeface="MS PGothic"/>
                <a:cs typeface="MS PGothic"/>
                <a:sym typeface="MS PGothic"/>
              </a:rPr>
              <a:t>：</a:t>
            </a:r>
            <a:r>
              <a:rPr b="1" lang="en-US" sz="1500">
                <a:latin typeface="MS PGothic"/>
                <a:ea typeface="MS PGothic"/>
                <a:cs typeface="MS PGothic"/>
                <a:sym typeface="MS PGothic"/>
              </a:rPr>
              <a:t>実社会での活用方法や実現可能性、波及効果や社会的インパクト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8"/>
          <p:cNvSpPr txBox="1"/>
          <p:nvPr/>
        </p:nvSpPr>
        <p:spPr>
          <a:xfrm>
            <a:off x="384725" y="9443975"/>
            <a:ext cx="6932100" cy="355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1" anchor="ctr" bIns="61600" lIns="123200" spcFirstLastPara="1" rIns="123200" wrap="square" tIns="616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MS PGothic"/>
              <a:buNone/>
            </a:pPr>
            <a:r>
              <a:rPr b="1" lang="en-US" sz="1500">
                <a:latin typeface="MS PGothic"/>
                <a:ea typeface="MS PGothic"/>
                <a:cs typeface="MS PGothic"/>
                <a:sym typeface="MS PGothic"/>
              </a:rPr>
              <a:t>倫理的配慮</a:t>
            </a:r>
            <a:r>
              <a:rPr b="1" i="0" lang="en-US" sz="1500" u="none" cap="none" strike="noStrike">
                <a:solidFill>
                  <a:srgbClr val="000000"/>
                </a:solidFill>
                <a:latin typeface="MS PGothic"/>
                <a:ea typeface="MS PGothic"/>
                <a:cs typeface="MS PGothic"/>
                <a:sym typeface="MS PGothic"/>
              </a:rPr>
              <a:t>：</a:t>
            </a:r>
            <a:r>
              <a:rPr b="1" lang="en-US" sz="1500">
                <a:latin typeface="MS PGothic"/>
                <a:ea typeface="MS PGothic"/>
                <a:cs typeface="MS PGothic"/>
                <a:sym typeface="MS PGothic"/>
              </a:rPr>
              <a:t>対象者の人権やプライバシー、データ取得や実施過程の透明性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8"/>
          <p:cNvSpPr txBox="1"/>
          <p:nvPr/>
        </p:nvSpPr>
        <p:spPr>
          <a:xfrm>
            <a:off x="418600" y="3099725"/>
            <a:ext cx="3771600" cy="355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1" anchor="ctr" bIns="61600" lIns="123200" spcFirstLastPara="1" rIns="123200" wrap="square" tIns="616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MS PGothic"/>
              <a:buNone/>
            </a:pPr>
            <a:r>
              <a:rPr b="1" lang="en-US" sz="1500">
                <a:latin typeface="MS PGothic"/>
                <a:ea typeface="MS PGothic"/>
                <a:cs typeface="MS PGothic"/>
                <a:sym typeface="MS PGothic"/>
              </a:rPr>
              <a:t>研究の特徴</a:t>
            </a:r>
            <a:r>
              <a:rPr b="1" i="0" lang="en-US" sz="1500" u="none" cap="none" strike="noStrike">
                <a:solidFill>
                  <a:srgbClr val="000000"/>
                </a:solidFill>
                <a:latin typeface="MS PGothic"/>
                <a:ea typeface="MS PGothic"/>
                <a:cs typeface="MS PGothic"/>
                <a:sym typeface="MS PGothic"/>
              </a:rPr>
              <a:t>：</a:t>
            </a:r>
            <a:r>
              <a:rPr b="1" lang="en-US" sz="1500">
                <a:latin typeface="MS PGothic"/>
                <a:ea typeface="MS PGothic"/>
                <a:cs typeface="MS PGothic"/>
                <a:sym typeface="MS PGothic"/>
              </a:rPr>
              <a:t>新規性や革新性、独創性</a:t>
            </a:r>
            <a:endParaRPr b="1" sz="1500"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10" name="Google Shape;110;p18"/>
          <p:cNvSpPr txBox="1"/>
          <p:nvPr/>
        </p:nvSpPr>
        <p:spPr>
          <a:xfrm>
            <a:off x="418600" y="1100175"/>
            <a:ext cx="6552000" cy="355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1" anchor="ctr" bIns="61600" lIns="123200" spcFirstLastPara="1" rIns="123200" wrap="square" tIns="616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MS PGothic"/>
              <a:buNone/>
            </a:pPr>
            <a:r>
              <a:rPr b="1" lang="en-US" sz="1500">
                <a:latin typeface="MS PGothic"/>
                <a:ea typeface="MS PGothic"/>
                <a:cs typeface="MS PGothic"/>
                <a:sym typeface="MS PGothic"/>
              </a:rPr>
              <a:t>課題設定と意義：研究の目的や意義、社会的背景や解決したい社会課題</a:t>
            </a:r>
            <a:endParaRPr b="1" sz="1500">
              <a:latin typeface="MS PGothic"/>
              <a:ea typeface="MS PGothic"/>
              <a:cs typeface="MS PGothic"/>
              <a:sym typeface="MS P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